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65" r:id="rId6"/>
    <p:sldId id="268" r:id="rId7"/>
    <p:sldId id="266" r:id="rId8"/>
    <p:sldId id="262" r:id="rId9"/>
    <p:sldId id="263" r:id="rId10"/>
    <p:sldId id="261" r:id="rId11"/>
    <p:sldId id="267" r:id="rId12"/>
    <p:sldId id="469" r:id="rId13"/>
    <p:sldId id="4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2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6FAF6-C30C-497B-B222-602641400F08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3E461-D873-4E21-AC35-D0C281075C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20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79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83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37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99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827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13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974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262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075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05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2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08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85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77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59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55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07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8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B8B2C4-8B81-4F76-BD43-A237FBE53700}" type="datetimeFigureOut">
              <a:rPr lang="nl-NL" smtClean="0"/>
              <a:t>26-9-2016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5AE21B-7A98-48E5-82EB-18C0EDDAEF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069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212" y="1066799"/>
            <a:ext cx="8001000" cy="2971801"/>
          </a:xfrm>
        </p:spPr>
        <p:txBody>
          <a:bodyPr/>
          <a:lstStyle/>
          <a:p>
            <a:pPr algn="ctr"/>
            <a:r>
              <a:rPr lang="nl-NL" b="1" dirty="0" smtClean="0"/>
              <a:t>Grijze zeehond “</a:t>
            </a:r>
            <a:r>
              <a:rPr lang="nl-NL" sz="3600" b="1" dirty="0" smtClean="0"/>
              <a:t>Stinkertje” </a:t>
            </a:r>
            <a:endParaRPr lang="nl-NL" sz="36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9109" y="4603491"/>
            <a:ext cx="6757112" cy="613292"/>
          </a:xfrm>
        </p:spPr>
        <p:txBody>
          <a:bodyPr>
            <a:noAutofit/>
          </a:bodyPr>
          <a:lstStyle/>
          <a:p>
            <a:r>
              <a:rPr lang="nl-NL" sz="2400" dirty="0" smtClean="0">
                <a:solidFill>
                  <a:srgbClr val="002060"/>
                </a:solidFill>
              </a:rPr>
              <a:t>Verslikt zich in een geep met als gevolg….. </a:t>
            </a:r>
            <a:endParaRPr lang="nl-NL" sz="2400" dirty="0">
              <a:solidFill>
                <a:srgbClr val="00206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1675"/>
            <a:ext cx="2276475" cy="10763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46" y="5420986"/>
            <a:ext cx="1434353" cy="143701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36" y="0"/>
            <a:ext cx="3446875" cy="193886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76" y="0"/>
            <a:ext cx="4308592" cy="193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9859" y="1153754"/>
            <a:ext cx="6885894" cy="4578387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3328" y="1525650"/>
            <a:ext cx="7440284" cy="3624419"/>
          </a:xfr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tx1"/>
                </a:solidFill>
              </a:rPr>
              <a:t>D</a:t>
            </a:r>
            <a:r>
              <a:rPr lang="nl-NL" sz="2800" dirty="0" smtClean="0">
                <a:solidFill>
                  <a:schemeClr val="tx1"/>
                </a:solidFill>
              </a:rPr>
              <a:t>e schedel van “Stinkertje” schoon en in elkaar gezet. Daarbij werd een bijzondere afwijking gevonden.</a:t>
            </a:r>
          </a:p>
          <a:p>
            <a:endParaRPr lang="nl-NL" sz="2800" dirty="0" smtClean="0">
              <a:solidFill>
                <a:schemeClr val="tx1"/>
              </a:solidFill>
            </a:endParaRPr>
          </a:p>
          <a:p>
            <a:r>
              <a:rPr lang="nl-NL" sz="2800" dirty="0" smtClean="0">
                <a:solidFill>
                  <a:schemeClr val="tx1"/>
                </a:solidFill>
              </a:rPr>
              <a:t>Door het herhaaldelijk niezen heeft  de </a:t>
            </a:r>
            <a:r>
              <a:rPr lang="nl-NL" sz="2800" dirty="0" smtClean="0">
                <a:solidFill>
                  <a:srgbClr val="FFFF00"/>
                </a:solidFill>
              </a:rPr>
              <a:t>gepensnavel </a:t>
            </a:r>
            <a:r>
              <a:rPr lang="nl-NL" sz="2800" dirty="0" smtClean="0">
                <a:solidFill>
                  <a:schemeClr val="tx1"/>
                </a:solidFill>
              </a:rPr>
              <a:t>als een zaag gewerkt en in het zeefbeen een gat veroorzaakt.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0798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6111" y="-1902372"/>
            <a:ext cx="16216100" cy="1078198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09902" y="2280745"/>
            <a:ext cx="3689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Dit is het resultaat als een geep als zaag in een neusgat komt.  Een mooi uitgezaagd gat &gt; </a:t>
            </a:r>
            <a:r>
              <a:rPr lang="nl-NL" sz="2800" b="1" dirty="0" smtClean="0">
                <a:solidFill>
                  <a:srgbClr val="FFFF00"/>
                </a:solidFill>
              </a:rPr>
              <a:t>gevolg DOOD </a:t>
            </a:r>
            <a:endParaRPr lang="nl-NL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2" y="0"/>
            <a:ext cx="11508828" cy="688016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828799" y="5579146"/>
            <a:ext cx="7956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/>
              <a:t>Met dank aan Wim Phaff, de preparateur te Middelburg, waar ik al jaren samen mee werk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5308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146" y="-788065"/>
            <a:ext cx="13225346" cy="78326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24818" y="3424973"/>
            <a:ext cx="107176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Bedankt voor jullie aandacht en wij zijn weg. </a:t>
            </a:r>
          </a:p>
          <a:p>
            <a:pPr algn="ctr"/>
            <a:r>
              <a:rPr lang="nl-NL" sz="6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Vragen ?</a:t>
            </a:r>
            <a:endParaRPr lang="nl-NL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0605" cy="81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1212112"/>
            <a:ext cx="8337106" cy="468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50" y="0"/>
            <a:ext cx="813595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16911" y="2661745"/>
            <a:ext cx="34628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De ogen van deze zeehond puilen uit en dat kan duiden op een </a:t>
            </a:r>
            <a:r>
              <a:rPr lang="nl-NL" sz="2800" b="1" dirty="0" smtClean="0">
                <a:solidFill>
                  <a:srgbClr val="FFFF00"/>
                </a:solidFill>
              </a:rPr>
              <a:t>NIET </a:t>
            </a:r>
            <a:r>
              <a:rPr lang="nl-NL" sz="2800" dirty="0" smtClean="0"/>
              <a:t>natuurlijke dood</a:t>
            </a:r>
            <a:endParaRPr lang="nl-NL" sz="2800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4056050" y="3163614"/>
            <a:ext cx="2744143" cy="706031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4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36" y="1635671"/>
            <a:ext cx="3286125" cy="31242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43034" y="2189568"/>
            <a:ext cx="57211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Het geslachtsdeel van de zeehond is ook naar buiten getreden en dat kan ook duiden op een </a:t>
            </a:r>
            <a:r>
              <a:rPr lang="nl-NL" sz="2800" b="1" dirty="0" smtClean="0">
                <a:solidFill>
                  <a:srgbClr val="FFFF00"/>
                </a:solidFill>
              </a:rPr>
              <a:t>NIET</a:t>
            </a:r>
            <a:r>
              <a:rPr lang="nl-NL" sz="2800" dirty="0" smtClean="0"/>
              <a:t> natuurlijke dood.</a:t>
            </a:r>
            <a:endParaRPr lang="nl-NL" sz="2800" dirty="0"/>
          </a:p>
        </p:txBody>
      </p:sp>
      <p:cxnSp>
        <p:nvCxnSpPr>
          <p:cNvPr id="5" name="Rechte verbindingslijn met pijl 4"/>
          <p:cNvCxnSpPr/>
          <p:nvPr/>
        </p:nvCxnSpPr>
        <p:spPr>
          <a:xfrm flipV="1">
            <a:off x="5885793" y="3657600"/>
            <a:ext cx="1881352" cy="1797269"/>
          </a:xfrm>
          <a:prstGeom prst="straightConnector1">
            <a:avLst/>
          </a:prstGeom>
          <a:ln w="381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4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38" y="3393528"/>
            <a:ext cx="6159062" cy="346447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32938" cy="339352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237890" y="1435154"/>
            <a:ext cx="574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De locatie waar “stinkertje” lag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178677" y="4267200"/>
            <a:ext cx="5675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Het strand achter Topshuis op het voormalige werkeiland Neeltje Jans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386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4" r="29814"/>
          <a:stretch>
            <a:fillRect/>
          </a:stretch>
        </p:blipFill>
        <p:spPr>
          <a:xfrm>
            <a:off x="368900" y="945931"/>
            <a:ext cx="5695567" cy="457200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5902" y="1599909"/>
            <a:ext cx="5171091" cy="2373001"/>
          </a:xfrm>
        </p:spPr>
        <p:txBody>
          <a:bodyPr>
            <a:noAutofit/>
          </a:bodyPr>
          <a:lstStyle/>
          <a:p>
            <a:r>
              <a:rPr lang="nl-NL" sz="2800" dirty="0" smtClean="0">
                <a:solidFill>
                  <a:schemeClr val="tx1"/>
                </a:solidFill>
              </a:rPr>
              <a:t>Tijdens het schoonmaken van de schedel werd in de sinus (ofwel neusholte) een snavel van een grote geep gevonden </a:t>
            </a:r>
            <a:endParaRPr lang="nl-N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39" y="0"/>
            <a:ext cx="13441303" cy="756073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711669" y="1219200"/>
            <a:ext cx="6274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De lengte waar de tanden op zitten van de geep is 7,5 cm.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087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42439" y="5285770"/>
            <a:ext cx="6572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De afgesleten tanden van de geep</a:t>
            </a:r>
            <a:endParaRPr lang="nl-NL" sz="2800" b="1" dirty="0"/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3699933" y="3479800"/>
            <a:ext cx="1397000" cy="1803401"/>
          </a:xfrm>
          <a:prstGeom prst="straightConnector1">
            <a:avLst/>
          </a:prstGeom>
          <a:ln w="28575">
            <a:solidFill>
              <a:srgbClr val="FFFF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2396358" y="393672"/>
            <a:ext cx="5401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/>
              <a:t>Dit is de normale lengte voor een tand van een geep</a:t>
            </a:r>
            <a:endParaRPr lang="nl-NL" sz="2800" dirty="0"/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6485467" y="1349064"/>
            <a:ext cx="237066" cy="169893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201</TotalTime>
  <Words>208</Words>
  <Application>Microsoft Office PowerPoint</Application>
  <PresentationFormat>Breedbeeld</PresentationFormat>
  <Paragraphs>17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Times New Roman</vt:lpstr>
      <vt:lpstr>Wingdings 3</vt:lpstr>
      <vt:lpstr>Segment</vt:lpstr>
      <vt:lpstr>Grijze zeehond “Stinkertje”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Politie Nederland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Grijze zeehond</dc:title>
  <dc:creator>Hiele, Jaap van der (J.G.J.)</dc:creator>
  <cp:lastModifiedBy>Jaap vdHiele</cp:lastModifiedBy>
  <cp:revision>14</cp:revision>
  <dcterms:created xsi:type="dcterms:W3CDTF">2016-09-24T06:53:04Z</dcterms:created>
  <dcterms:modified xsi:type="dcterms:W3CDTF">2016-09-26T18:04:37Z</dcterms:modified>
</cp:coreProperties>
</file>